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ource Code Pro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regular.fntdata"/><Relationship Id="rId14" Type="http://schemas.openxmlformats.org/officeDocument/2006/relationships/slide" Target="slides/slide9.xml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b8c2f57e7_0_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b8c2f57e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07261006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07261006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b8c2f57e7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b8c2f57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this together :)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KM365 defines Self-Navigation as: Being mindful in exploring and developing skills to help us intentionally navigate situations and RESPOND vs. REACT.  How do you interpret that? Really explore RESPONDING vs. REACTING.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bd88ea7e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bd88ea7e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bd88ea7e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bd88ea7e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we’re feeling now and steps we will take to accomplish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give back to others: write a list of reasons why you’re beautiful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 at least 1 other person (november… thanksgiving)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bd88ea7e2_0_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bd88ea7e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 going to do this month for yourself to focus on Self Navigation (in chat).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u9FjPUjqir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/>
              <a:t>Your Club Name</a:t>
            </a:r>
            <a:endParaRPr sz="8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/>
              <a:t>Self NAVIGATION</a:t>
            </a:r>
            <a:endParaRPr sz="82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Date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0" y="4725150"/>
            <a:ext cx="9571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https://www.youtube.com/watch?v=u9FjPUjqirY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2419625" y="105175"/>
            <a:ext cx="4574100" cy="19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Verdana"/>
                <a:ea typeface="Verdana"/>
                <a:cs typeface="Verdana"/>
                <a:sym typeface="Verdana"/>
              </a:rPr>
              <a:t>Sign Up for Remind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latin typeface="Verdana"/>
                <a:ea typeface="Verdana"/>
                <a:cs typeface="Verdana"/>
                <a:sym typeface="Verdana"/>
              </a:rPr>
              <a:t>DM: SUCCESS </a:t>
            </a:r>
            <a:r>
              <a:rPr lang="en" sz="15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" sz="1500">
                <a:latin typeface="Verdana"/>
                <a:ea typeface="Verdana"/>
                <a:cs typeface="Verdana"/>
                <a:sym typeface="Verdana"/>
              </a:rPr>
              <a:t>with your full name)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>
                <a:latin typeface="Verdana"/>
                <a:ea typeface="Verdana"/>
                <a:cs typeface="Verdana"/>
                <a:sym typeface="Verdana"/>
              </a:rPr>
              <a:t>Absences </a:t>
            </a:r>
            <a:r>
              <a:rPr lang="en" sz="1500">
                <a:latin typeface="Verdana"/>
                <a:ea typeface="Verdana"/>
                <a:cs typeface="Verdana"/>
                <a:sym typeface="Verdana"/>
              </a:rPr>
              <a:t>(spots given to waitlist)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300" y="42075"/>
            <a:ext cx="2501700" cy="4988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" name="Google Shape;65;p14"/>
          <p:cNvSpPr txBox="1"/>
          <p:nvPr/>
        </p:nvSpPr>
        <p:spPr>
          <a:xfrm>
            <a:off x="2556300" y="2656050"/>
            <a:ext cx="35703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Merriweather"/>
                <a:ea typeface="Merriweather"/>
                <a:cs typeface="Merriweather"/>
                <a:sym typeface="Merriweather"/>
              </a:rPr>
              <a:t>Follow our instagram: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Merriweather"/>
                <a:ea typeface="Merriweather"/>
                <a:cs typeface="Merriweather"/>
                <a:sym typeface="Merriweather"/>
              </a:rPr>
              <a:t>@kindanywhere.hs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4961" t="0"/>
          <a:stretch/>
        </p:blipFill>
        <p:spPr>
          <a:xfrm>
            <a:off x="0" y="42075"/>
            <a:ext cx="2326997" cy="50593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11539" l="7677" r="51136" t="40798"/>
          <a:stretch/>
        </p:blipFill>
        <p:spPr>
          <a:xfrm>
            <a:off x="2419625" y="3550125"/>
            <a:ext cx="1488050" cy="13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b="11539" l="7677" r="51136" t="40798"/>
          <a:stretch/>
        </p:blipFill>
        <p:spPr>
          <a:xfrm rot="-7748238">
            <a:off x="5212616" y="-35407"/>
            <a:ext cx="1096494" cy="974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 Share!!  (30 seconds ea.)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228675"/>
            <a:ext cx="4139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Merriweather"/>
              <a:buChar char="-"/>
            </a:pPr>
            <a:r>
              <a:t/>
            </a:r>
            <a:endParaRPr>
              <a:solidFill>
                <a:srgbClr val="3D85C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572000" y="1161325"/>
            <a:ext cx="4341600" cy="34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D85C6"/>
                </a:solidFill>
                <a:latin typeface="Merriweather"/>
                <a:ea typeface="Merriweather"/>
                <a:cs typeface="Merriweather"/>
                <a:sym typeface="Merriweather"/>
              </a:rPr>
              <a:t>WHO ARE YOU? :)</a:t>
            </a:r>
            <a:endParaRPr sz="1900">
              <a:solidFill>
                <a:srgbClr val="3D85C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D85C6"/>
                </a:solidFill>
                <a:latin typeface="Merriweather"/>
                <a:ea typeface="Merriweather"/>
                <a:cs typeface="Merriweather"/>
                <a:sym typeface="Merriweather"/>
              </a:rPr>
              <a:t>What grade are you in?</a:t>
            </a:r>
            <a:endParaRPr sz="1700">
              <a:solidFill>
                <a:srgbClr val="3D85C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D85C6"/>
                </a:solidFill>
                <a:latin typeface="Merriweather"/>
                <a:ea typeface="Merriweather"/>
                <a:cs typeface="Merriweather"/>
                <a:sym typeface="Merriweather"/>
              </a:rPr>
              <a:t>What state do you live in?</a:t>
            </a:r>
            <a:endParaRPr sz="1700">
              <a:solidFill>
                <a:srgbClr val="3D85C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D85C6"/>
                </a:solidFill>
                <a:latin typeface="Merriweather"/>
                <a:ea typeface="Merriweather"/>
                <a:cs typeface="Merriweather"/>
                <a:sym typeface="Merriweather"/>
              </a:rPr>
              <a:t>What school do you go to?</a:t>
            </a:r>
            <a:endParaRPr sz="1700">
              <a:solidFill>
                <a:srgbClr val="3D85C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D85C6"/>
                </a:solidFill>
                <a:latin typeface="Merriweather"/>
                <a:ea typeface="Merriweather"/>
                <a:cs typeface="Merriweather"/>
                <a:sym typeface="Merriweather"/>
              </a:rPr>
              <a:t>Fun Fact about yourself?</a:t>
            </a:r>
            <a:endParaRPr sz="1700">
              <a:solidFill>
                <a:srgbClr val="3D85C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3D85C6"/>
                </a:solidFill>
                <a:latin typeface="Merriweather"/>
                <a:ea typeface="Merriweather"/>
                <a:cs typeface="Merriweather"/>
                <a:sym typeface="Merriweather"/>
              </a:rPr>
              <a:t>Why are you here?</a:t>
            </a:r>
            <a:endParaRPr sz="1700">
              <a:solidFill>
                <a:srgbClr val="3D85C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Focus: </a:t>
            </a:r>
            <a:endParaRPr/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184975" y="30831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video link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278301" cy="21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700" y="3004350"/>
            <a:ext cx="4278300" cy="21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Spoken Word</a:t>
            </a:r>
            <a:endParaRPr u="sng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00" y="884837"/>
            <a:ext cx="2469719" cy="337382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275" y="884837"/>
            <a:ext cx="2469719" cy="337382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278425" y="-1259975"/>
            <a:ext cx="8865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Month:Self NAVIGATION</a:t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0" y="4689175"/>
            <a:ext cx="7129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12091" l="0" r="0" t="12288"/>
          <a:stretch/>
        </p:blipFill>
        <p:spPr>
          <a:xfrm>
            <a:off x="3629425" y="1153025"/>
            <a:ext cx="3275225" cy="18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b="0" l="32000" r="31779" t="0"/>
          <a:stretch/>
        </p:blipFill>
        <p:spPr>
          <a:xfrm>
            <a:off x="6964855" y="2023425"/>
            <a:ext cx="2096300" cy="30432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425" y="1951550"/>
            <a:ext cx="3351000" cy="293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6629" l="0" r="0" t="0"/>
          <a:stretch/>
        </p:blipFill>
        <p:spPr>
          <a:xfrm>
            <a:off x="0" y="0"/>
            <a:ext cx="45254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6629" l="0" r="0" t="0"/>
          <a:stretch/>
        </p:blipFill>
        <p:spPr>
          <a:xfrm>
            <a:off x="4525400" y="0"/>
            <a:ext cx="45254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1309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rgbClr val="000000"/>
                </a:highlight>
              </a:rPr>
              <a:t>Personal stories</a:t>
            </a:r>
            <a:endParaRPr sz="37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0" y="0"/>
            <a:ext cx="9144000" cy="10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/>
              <a:t>Call to action:</a:t>
            </a:r>
            <a:r>
              <a:rPr lang="en" sz="3300"/>
              <a:t>  How will you use self navigation </a:t>
            </a:r>
            <a:r>
              <a:rPr lang="en" sz="3300"/>
              <a:t>to benefit yourself (and the community)?</a:t>
            </a:r>
            <a:endParaRPr sz="3300"/>
          </a:p>
        </p:txBody>
      </p:sp>
      <p:sp>
        <p:nvSpPr>
          <p:cNvPr id="113" name="Google Shape;113;p20"/>
          <p:cNvSpPr txBox="1"/>
          <p:nvPr/>
        </p:nvSpPr>
        <p:spPr>
          <a:xfrm>
            <a:off x="0" y="967700"/>
            <a:ext cx="5646300" cy="28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matic SC"/>
              <a:buChar char="●"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Writing in a daily journal (gratitude journal)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matic SC"/>
              <a:buChar char="●"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Set short term &amp; long term goals that are attainable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matic SC"/>
              <a:buChar char="●"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Create a personal mission statement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matic SC"/>
              <a:buChar char="●"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Employ compass like 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methodology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matic SC"/>
              <a:buChar char="★"/>
            </a:pPr>
            <a:r>
              <a:rPr lang="en" sz="2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You can always use these techniques to help others around you :)</a:t>
            </a:r>
            <a:endParaRPr sz="22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0" y="4233650"/>
            <a:ext cx="9144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To receive your services hours for this month (Up to 6) you can either pick one activity or do them all :)!</a:t>
            </a:r>
            <a:endParaRPr sz="27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5960150" y="1044000"/>
            <a:ext cx="3000000" cy="25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Compass like methodology</a:t>
            </a:r>
            <a:r>
              <a:rPr lang="en" sz="1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sz="1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AutoNum type="arabicPeriod"/>
            </a:pPr>
            <a:r>
              <a:rPr lang="en" sz="1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how do you plan &amp; execute? </a:t>
            </a:r>
            <a:endParaRPr sz="1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AutoNum type="arabicPeriod"/>
            </a:pPr>
            <a:r>
              <a:rPr lang="en" sz="1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Where are you going and what is your direction?</a:t>
            </a:r>
            <a:endParaRPr sz="1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AutoNum type="arabicPeriod"/>
            </a:pPr>
            <a:r>
              <a:rPr lang="en" sz="1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Why are you motivated?</a:t>
            </a:r>
            <a:endParaRPr sz="1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AutoNum type="arabicPeriod"/>
            </a:pPr>
            <a:r>
              <a:rPr lang="en" sz="1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What is the meaning of what you do?</a:t>
            </a:r>
            <a:endParaRPr sz="1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matic SC"/>
              <a:buAutoNum type="arabicPeriod"/>
            </a:pPr>
            <a:r>
              <a:rPr lang="en" sz="1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Why are your limiting beliefs and internal barriers? </a:t>
            </a:r>
            <a:endParaRPr sz="1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5229375" y="1112100"/>
            <a:ext cx="592200" cy="2587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Reflection &amp; Group Photo</a:t>
            </a:r>
            <a:endParaRPr sz="6000"/>
          </a:p>
        </p:txBody>
      </p:sp>
      <p:sp>
        <p:nvSpPr>
          <p:cNvPr id="122" name="Google Shape;122;p21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joining us! We can’t wait to see you next month :).</a:t>
            </a:r>
            <a:endParaRPr/>
          </a:p>
        </p:txBody>
      </p:sp>
      <p:sp>
        <p:nvSpPr>
          <p:cNvPr id="123" name="Google Shape;123;p21"/>
          <p:cNvSpPr/>
          <p:nvPr/>
        </p:nvSpPr>
        <p:spPr>
          <a:xfrm rot="-597877">
            <a:off x="6598636" y="2002757"/>
            <a:ext cx="2422260" cy="1407430"/>
          </a:xfrm>
          <a:prstGeom prst="cloud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 rot="-845895">
            <a:off x="6626736" y="2211599"/>
            <a:ext cx="2285851" cy="601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6A5A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Insta: @kindanywhere.hs</a:t>
            </a:r>
            <a:endParaRPr b="1" sz="1600">
              <a:solidFill>
                <a:srgbClr val="76A5A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45802" l="28875" r="29252" t="27767"/>
          <a:stretch/>
        </p:blipFill>
        <p:spPr>
          <a:xfrm rot="-405325">
            <a:off x="322201" y="173350"/>
            <a:ext cx="1220000" cy="13331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FF3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