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6"/>
  </p:normalViewPr>
  <p:slideViewPr>
    <p:cSldViewPr snapToGrid="0" snapToObjects="1">
      <p:cViewPr varScale="1">
        <p:scale>
          <a:sx n="90" d="100"/>
          <a:sy n="90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C9D45-DD0D-2D45-9D70-BEDEF822D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D67D22-9797-5942-845B-6DDDCD4EB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D58A2-DF92-334A-A1EF-91BF55AC0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044F-1242-1944-803D-A63DC00A2BEA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60EC0-4EA0-0440-96CF-6EFF1F478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99E21-6857-7B4D-B0F0-54AE0E614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883E-8B39-8046-93E1-3E9406BB2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9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97EC8-534F-3E4B-A5F5-9A9D4FBF7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E9775-7C4B-DC4D-91D3-7782518F5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6A8B5-3355-FD4E-8808-14027501B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044F-1242-1944-803D-A63DC00A2BEA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60BE9-6D0B-2F4F-92CA-852A50E7E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BF230-CA6C-5343-8282-E371FF8F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883E-8B39-8046-93E1-3E9406BB2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7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CEAB3F-FBD7-8A4A-8271-00C57E7A5B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1A03F-F35D-0241-9EB3-E9ECD7ADA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9E17C-9CFF-D94F-9BA8-A6A4DA18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044F-1242-1944-803D-A63DC00A2BEA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056C5-9AA4-DA44-A2F4-2340A9BE0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4D317-683C-5944-9DA8-A33964AEC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883E-8B39-8046-93E1-3E9406BB2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7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1502D-F652-8E4F-932F-A6EC009EB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24FB2-D9BC-F44E-A724-56DD58AD4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F26AE-E0F8-CE45-87AD-675421F19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044F-1242-1944-803D-A63DC00A2BEA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8D32F-6D0E-6A46-8034-05B7C2F5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BC0FE-C2C3-8442-AD1A-2C96C1A90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883E-8B39-8046-93E1-3E9406BB2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4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1EF12-1422-8048-AFCC-B553BD8B2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2CC3A-24EA-CC4E-B413-2343AD76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7B587-C450-BA4C-A6CA-C9B789DCC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044F-1242-1944-803D-A63DC00A2BEA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3A5E5-8A09-3641-86DC-20691E8E0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62A2E-1DD7-E04E-BC7E-C9AC88EC8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883E-8B39-8046-93E1-3E9406BB2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8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0B1A0-5737-9E43-A672-A97961F10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98457-510A-6E4A-BB1B-9C0984E70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3CBF16-CFF6-3742-A600-12138516B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88A388-82CA-3A4A-921F-2039634B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044F-1242-1944-803D-A63DC00A2BEA}" type="datetimeFigureOut">
              <a:rPr lang="en-US" smtClean="0"/>
              <a:t>5/19/21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CCC68-42A2-1F43-821E-96C8AF4AC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EC815-C329-FB4B-83B4-FA1F1C8BC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883E-8B39-8046-93E1-3E9406BB2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10F1F-BCE1-6849-806A-0881761E4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84F1E-FC8B-7E47-8DF0-3FC342C40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BFCD4-2048-024D-8ABC-1A41ABA24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6B0923-800D-BB4C-A1DE-DDF32F5D7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5BBF34-780F-F749-B83E-2AF4F9BF89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788FB2-EC11-344B-B6B4-66E86DB88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044F-1242-1944-803D-A63DC00A2BEA}" type="datetimeFigureOut">
              <a:rPr lang="en-US" smtClean="0"/>
              <a:t>5/19/21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A35EE4-C2A6-634E-BF61-873639580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798A1A-72E2-9747-AE03-6C55BA1F8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883E-8B39-8046-93E1-3E9406BB2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7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CA24A-1B8A-D448-A574-93A19044F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71140E-9861-A440-9A32-845FA2B0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044F-1242-1944-803D-A63DC00A2BEA}" type="datetimeFigureOut">
              <a:rPr lang="en-US" smtClean="0"/>
              <a:t>5/19/21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B34DD-76D9-2A42-91E1-4003192D5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BCFB65-FC28-F94B-A338-2A2B4F405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883E-8B39-8046-93E1-3E9406BB2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5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FB9D41-2D80-0E43-9EF6-8C2770CAD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044F-1242-1944-803D-A63DC00A2BEA}" type="datetimeFigureOut">
              <a:rPr lang="en-US" smtClean="0"/>
              <a:t>5/19/21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04751B-A865-244E-B51B-D9CEFFE22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D41E6-818E-9F42-B7AB-B854AAB9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883E-8B39-8046-93E1-3E9406BB2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1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234AB-B7E2-1141-ACB3-9D4AB2DA3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784E3-2C56-D648-AD8E-8666D783E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8DEB8F-0E4C-6646-B9D0-3D040E22E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79331-FF3A-6841-ACBB-6636868ED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044F-1242-1944-803D-A63DC00A2BEA}" type="datetimeFigureOut">
              <a:rPr lang="en-US" smtClean="0"/>
              <a:t>5/19/21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D6D85-B7A8-C540-B1AE-03A515D0A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5F596-D129-D04B-AB39-E40E4FB9B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883E-8B39-8046-93E1-3E9406BB2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4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A7E7C-2B0E-1E4C-BE84-9DF851B6A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65B42D-2792-4E4E-87DA-823964ACD3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DE617D-E3A8-B64E-8DDA-D94495136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93B2A-7B62-EA42-9F35-30846DCF0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044F-1242-1944-803D-A63DC00A2BEA}" type="datetimeFigureOut">
              <a:rPr lang="en-US" smtClean="0"/>
              <a:t>5/19/21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AD8D4-9EE6-CC41-9B72-37E933DFC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DBA404-D804-2647-B5FD-61DB8C2D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883E-8B39-8046-93E1-3E9406BB2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61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1B9D73-F87E-0341-B46D-495676EFA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52B85-EC35-A04D-8E81-FF9B6FD55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B5015-C908-6241-A97B-E8229C382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044F-1242-1944-803D-A63DC00A2BEA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8D1CD-A83F-CB4F-AE61-92E721FEA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BF735-D805-CD4C-9CC5-B6C61EA38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D883E-8B39-8046-93E1-3E9406BB2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6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E6222-B7F2-CE45-8CEB-EC593F22C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5001904" cy="2163551"/>
          </a:xfrm>
        </p:spPr>
        <p:txBody>
          <a:bodyPr anchor="t">
            <a:normAutofit/>
          </a:bodyPr>
          <a:lstStyle/>
          <a:p>
            <a:pPr algn="l"/>
            <a:r>
              <a:rPr lang="en-US" sz="5400" b="1" dirty="0">
                <a:solidFill>
                  <a:srgbClr val="009193"/>
                </a:solidFill>
              </a:rPr>
              <a:t>Year in Review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DB1ADBF-FE11-7441-B37E-682566C15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706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878D0-DAF6-AA4B-B103-4F72EAB1E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29287"/>
            <a:ext cx="10515600" cy="447675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b="1" dirty="0">
                <a:solidFill>
                  <a:srgbClr val="009193"/>
                </a:solidFill>
              </a:rPr>
              <a:t>Year in Review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768C2053-6C4F-F74A-9531-E23AA0712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" y="5400674"/>
            <a:ext cx="776288" cy="77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4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878D0-DAF6-AA4B-B103-4F72EAB1E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29287"/>
            <a:ext cx="10515600" cy="447675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b="1" dirty="0">
                <a:solidFill>
                  <a:srgbClr val="009193"/>
                </a:solidFill>
              </a:rPr>
              <a:t>Year in Review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768C2053-6C4F-F74A-9531-E23AA0712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" y="5400674"/>
            <a:ext cx="776288" cy="77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209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878D0-DAF6-AA4B-B103-4F72EAB1E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29287"/>
            <a:ext cx="10515600" cy="447675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b="1" dirty="0">
                <a:solidFill>
                  <a:srgbClr val="009193"/>
                </a:solidFill>
              </a:rPr>
              <a:t>Year in Review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768C2053-6C4F-F74A-9531-E23AA0712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" y="5400674"/>
            <a:ext cx="776288" cy="77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767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878D0-DAF6-AA4B-B103-4F72EAB1E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29287"/>
            <a:ext cx="10515600" cy="447675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b="1" dirty="0">
                <a:solidFill>
                  <a:srgbClr val="009193"/>
                </a:solidFill>
              </a:rPr>
              <a:t>Year in Review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768C2053-6C4F-F74A-9531-E23AA0712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" y="5400674"/>
            <a:ext cx="776288" cy="77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87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878D0-DAF6-AA4B-B103-4F72EAB1E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29287"/>
            <a:ext cx="10515600" cy="447675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b="1" dirty="0">
                <a:solidFill>
                  <a:srgbClr val="009193"/>
                </a:solidFill>
              </a:rPr>
              <a:t>Year in Review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768C2053-6C4F-F74A-9531-E23AA0712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" y="5400674"/>
            <a:ext cx="776288" cy="77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461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18</Words>
  <Application>Microsoft Macintosh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Rios</dc:creator>
  <cp:lastModifiedBy>J Rios</cp:lastModifiedBy>
  <cp:revision>2</cp:revision>
  <dcterms:created xsi:type="dcterms:W3CDTF">2021-05-19T21:14:45Z</dcterms:created>
  <dcterms:modified xsi:type="dcterms:W3CDTF">2021-05-19T22:28:52Z</dcterms:modified>
</cp:coreProperties>
</file>